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Relationship Id="rId5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86" name="Google Shape;8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56" name="Google Shape;156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57" name="Google Shape;15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4" y="0"/>
            <a:ext cx="1218565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3" name="Google Shape;163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4" name="Google Shape;16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78" y="6350"/>
            <a:ext cx="12192000" cy="68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0" name="Google Shape;170;p2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71" name="Google Shape;17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750"/>
            <a:ext cx="12192000" cy="679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78" name="Google Shape;17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5" name="Google Shape;18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2" name="Google Shape;192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93" name="Google Shape;19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756" y="17756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8878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8878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25" name="Google Shape;12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 rotWithShape="1">
          <a:blip r:embed="rId4">
            <a:alphaModFix/>
          </a:blip>
          <a:srcRect b="0" l="1990" r="-1990" t="0"/>
          <a:stretch/>
        </p:blipFill>
        <p:spPr>
          <a:xfrm>
            <a:off x="3174" y="0"/>
            <a:ext cx="1218565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33" name="Google Shape;13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41" name="Google Shape;14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49" name="Google Shape;14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